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9" autoAdjust="0"/>
  </p:normalViewPr>
  <p:slideViewPr>
    <p:cSldViewPr>
      <p:cViewPr>
        <p:scale>
          <a:sx n="107" d="100"/>
          <a:sy n="107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845FB-C8A1-4FF3-A4F9-E50D0A7D2D77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E192A-3988-424E-8CBB-B75BF92CF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51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E192A-3988-424E-8CBB-B75BF92CF2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7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2/14/2012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x.com/" TargetMode="External"/><Relationship Id="rId2" Type="http://schemas.openxmlformats.org/officeDocument/2006/relationships/hyperlink" Target="http://www.fda.go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Success with a Career in Pediatrics 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Rosanne Ramraj</a:t>
            </a:r>
          </a:p>
          <a:p>
            <a:r>
              <a:rPr lang="en-US" dirty="0"/>
              <a:t>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period</a:t>
            </a:r>
          </a:p>
          <a:p>
            <a:r>
              <a:rPr lang="en-US" dirty="0"/>
              <a:t> </a:t>
            </a:r>
            <a:r>
              <a:rPr lang="en-US" dirty="0" smtClean="0"/>
              <a:t>VIC2301 </a:t>
            </a:r>
          </a:p>
          <a:p>
            <a:r>
              <a:rPr lang="en-US" dirty="0" smtClean="0"/>
              <a:t>2-16-12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160" y="3124200"/>
            <a:ext cx="260604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6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Medical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9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5417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PowerPoint created and edited by Rosanne Ramraj. </a:t>
            </a:r>
          </a:p>
          <a:p>
            <a:r>
              <a:rPr lang="en-US" dirty="0" smtClean="0"/>
              <a:t>Design Template from Microsoft  PowerPoint 2010.</a:t>
            </a:r>
          </a:p>
          <a:p>
            <a:r>
              <a:rPr lang="en-US" dirty="0" smtClean="0"/>
              <a:t>Sources: </a:t>
            </a:r>
          </a:p>
          <a:p>
            <a:r>
              <a:rPr lang="en-US" i="1" u="sng" dirty="0" smtClean="0">
                <a:hlinkClick r:id="rId2"/>
              </a:rPr>
              <a:t>www.fda.gov</a:t>
            </a:r>
            <a:endParaRPr lang="en-US" i="1" u="sng" dirty="0" smtClean="0"/>
          </a:p>
          <a:p>
            <a:r>
              <a:rPr lang="en-US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hlinkClick r:id="rId3"/>
              </a:rPr>
              <a:t>www.ibx.com</a:t>
            </a:r>
            <a:endParaRPr lang="en-US" i="1" u="sng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Google&gt;&gt;Images </a:t>
            </a:r>
            <a:endParaRPr lang="en-US" i="1" u="sng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115767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you major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you’d like to pursue a career in Pediatrics, you should major in Biology, Chemistry, a Biology collateral, or a Chemistry collateral.</a:t>
            </a:r>
          </a:p>
          <a:p>
            <a:r>
              <a:rPr lang="en-US" sz="1800" dirty="0" smtClean="0"/>
              <a:t>Schooling is very significant and you should make at least a “B” average in these majors. </a:t>
            </a:r>
          </a:p>
          <a:p>
            <a:pPr marL="109728" indent="0">
              <a:buNone/>
            </a:pPr>
            <a:r>
              <a:rPr lang="en-US" sz="1800" dirty="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968214"/>
            <a:ext cx="2254250" cy="2889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352826"/>
            <a:ext cx="1955800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53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Years of schooling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4 years of college</a:t>
            </a:r>
          </a:p>
          <a:p>
            <a:r>
              <a:rPr lang="en-US" sz="1800" dirty="0" smtClean="0"/>
              <a:t>4 years of Medical School</a:t>
            </a:r>
          </a:p>
          <a:p>
            <a:r>
              <a:rPr lang="en-US" sz="1800" dirty="0" smtClean="0"/>
              <a:t>3 years of Pediatric Residency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***** Undergraduate  schooling is your 4 years in college. Prerequisites for medical school should be completed as well. (chemistry, biology, physics, etc.)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981200"/>
            <a:ext cx="2768600" cy="212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278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dirty="0" smtClean="0"/>
              <a:t>  </a:t>
            </a:r>
            <a:r>
              <a:rPr lang="en-US" sz="3600" dirty="0" smtClean="0"/>
              <a:t>How would you practice pediatrics?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 would like to work at a children’s hospital, and I prefer not to have my own business.</a:t>
            </a:r>
          </a:p>
          <a:p>
            <a:r>
              <a:rPr lang="en-US" sz="2400" dirty="0" smtClean="0"/>
              <a:t>Hospitals such as, Saint Jude’s Children’s Hospital, Shand’s Children’s Hospital, and Nemours Children’s Clinic Hospital.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810000"/>
            <a:ext cx="1979940" cy="27857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343400"/>
            <a:ext cx="2537233" cy="213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91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Training and Certification                    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Pediatricians are board certified by the American Board of Pediatrics (ABP). They must take a written board examination before completing residency to get board certification. If they choose to specialize in another branch of pediatrics, they must be board certified by an appropriate organization.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33042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Working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19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Benefits of pediatrics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7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Salary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Pediatrics Associations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8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</TotalTime>
  <Words>254</Words>
  <Application>Microsoft Office PowerPoint</Application>
  <PresentationFormat>On-screen Show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Success with a Career in Pediatrics </vt:lpstr>
      <vt:lpstr>What should you major in?</vt:lpstr>
      <vt:lpstr>      Years of schooling </vt:lpstr>
      <vt:lpstr>  How would you practice pediatrics?</vt:lpstr>
      <vt:lpstr>           Training and Certification                     requirements</vt:lpstr>
      <vt:lpstr>     Working Environment</vt:lpstr>
      <vt:lpstr>      Benefits of pediatrics</vt:lpstr>
      <vt:lpstr>                 Salary</vt:lpstr>
      <vt:lpstr>            Pediatrics Associations</vt:lpstr>
      <vt:lpstr>           Medical schools</vt:lpstr>
      <vt:lpstr>           </vt:lpstr>
      <vt:lpstr>Credits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Ramraj, Rosanne</dc:creator>
  <cp:lastModifiedBy>Ramraj, Rosanne</cp:lastModifiedBy>
  <cp:revision>11</cp:revision>
  <dcterms:created xsi:type="dcterms:W3CDTF">2012-02-02T16:14:13Z</dcterms:created>
  <dcterms:modified xsi:type="dcterms:W3CDTF">2012-02-14T16:23:20Z</dcterms:modified>
</cp:coreProperties>
</file>